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21"/>
  </p:notesMasterIdLst>
  <p:handoutMasterIdLst>
    <p:handoutMasterId r:id="rId27"/>
  </p:handoutMasterIdLst>
  <p:sldIdLst>
    <p:sldId id="396" r:id="rId5"/>
    <p:sldId id="525" r:id="rId6"/>
    <p:sldId id="526" r:id="rId7"/>
    <p:sldId id="527" r:id="rId8"/>
    <p:sldId id="530" r:id="rId9"/>
    <p:sldId id="593" r:id="rId10"/>
    <p:sldId id="500" r:id="rId11"/>
    <p:sldId id="531" r:id="rId12"/>
    <p:sldId id="505" r:id="rId13"/>
    <p:sldId id="504" r:id="rId14"/>
    <p:sldId id="501" r:id="rId15"/>
    <p:sldId id="507" r:id="rId16"/>
    <p:sldId id="509" r:id="rId17"/>
    <p:sldId id="533" r:id="rId18"/>
    <p:sldId id="506" r:id="rId19"/>
    <p:sldId id="519" r:id="rId20"/>
    <p:sldId id="538" r:id="rId22"/>
    <p:sldId id="520" r:id="rId23"/>
    <p:sldId id="539" r:id="rId24"/>
    <p:sldId id="540" r:id="rId25"/>
    <p:sldId id="594" r:id="rId26"/>
  </p:sldIdLst>
  <p:sldSz cx="9144000" cy="5143500" type="screen16x9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1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1747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1747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3795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3795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3379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3795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lstStyle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7970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717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72" name="任意多边形 7171"/>
          <p:cNvSpPr/>
          <p:nvPr/>
        </p:nvSpPr>
        <p:spPr>
          <a:xfrm>
            <a:off x="-317" y="4228148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9887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矩形 7172"/>
          <p:cNvSpPr/>
          <p:nvPr/>
        </p:nvSpPr>
        <p:spPr>
          <a:xfrm>
            <a:off x="370617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07376" y="330213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580640" y="1781177"/>
            <a:ext cx="4076065" cy="10763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校友邦实习实践平台操作指南</a:t>
            </a: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717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%F_IQL}NI8Z6~$$ZVU}$QPX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770" y="427990"/>
            <a:ext cx="8394065" cy="43853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1930" y="27305"/>
            <a:ext cx="28079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803275" y="184912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085850" y="2186305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438275" y="125222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875155" y="1569085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班级信息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872230" y="3164205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373755" y="374205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6XY5Y%A33S)D~]L%QZH`6F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735" y="2442210"/>
            <a:ext cx="7914005" cy="2494280"/>
          </a:xfrm>
          <a:prstGeom prst="rect">
            <a:avLst/>
          </a:prstGeom>
        </p:spPr>
      </p:pic>
      <p:pic>
        <p:nvPicPr>
          <p:cNvPr id="3" name="图片 2" descr="SP`I{GEFKO272X8ZFO7S3}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5" y="431800"/>
            <a:ext cx="7914005" cy="19069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4465" y="27305"/>
            <a:ext cx="28028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838835" y="1589405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34135" y="1856105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464310" y="1289685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769110" y="1371600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教师信息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2967355" y="876300"/>
            <a:ext cx="524510" cy="1835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766185" y="876300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3684905" y="4456430"/>
            <a:ext cx="476250" cy="24511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183890" y="2801620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，带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号为必填项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61155" y="4273550"/>
            <a:ext cx="306641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提交并发送账号密码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%D6O1VN3@10}RF1A}RO2[M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195" y="563880"/>
            <a:ext cx="8119110" cy="37242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1280" y="22225"/>
            <a:ext cx="3385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教师权限设置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62680" y="1235710"/>
            <a:ext cx="38074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，设置是否是管理人员，设置管理权限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2800985" y="1478915"/>
            <a:ext cx="447675" cy="133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3248660" y="1729105"/>
            <a:ext cx="628650" cy="2908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53745" y="4288155"/>
            <a:ext cx="371919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说明：教师信息导入后默认为指导老师。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7AYO%%@EZ@U~@4`B`KQU]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410" y="444500"/>
            <a:ext cx="8718550" cy="4254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7005" y="27305"/>
            <a:ext cx="30645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652780" y="2138045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57555" y="2475230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566545" y="1946275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167255" y="2138045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学生信息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2510155" y="1302385"/>
            <a:ext cx="598170" cy="2933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08325" y="159575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7914640" y="318643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733415" y="3564890"/>
            <a:ext cx="21812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，编辑、删除或隐藏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返回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3330" y="4592955"/>
            <a:ext cx="243205" cy="24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MBP3E$W`1@TNOK{IY(%W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465" y="483870"/>
            <a:ext cx="8503920" cy="42818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2270" y="27305"/>
            <a:ext cx="211802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二、建立实践课程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730250" y="202692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70965" y="2065655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370965" y="290576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807845" y="3097530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实践课程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7633335" y="155448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859145" y="188150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82270" y="27305"/>
            <a:ext cx="2118028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二、建立实践课程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7550" y="547370"/>
            <a:ext cx="7709535" cy="35941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60825" y="2994025"/>
            <a:ext cx="37407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，根据实际情况，填写课程内容信息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返回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3330" y="4592955"/>
            <a:ext cx="243205" cy="24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32788"/>
          <p:cNvSpPr/>
          <p:nvPr/>
        </p:nvSpPr>
        <p:spPr>
          <a:xfrm>
            <a:off x="0" y="0"/>
            <a:ext cx="1958340" cy="337185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9528" y="731838"/>
            <a:ext cx="6543675" cy="2268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查看统计报表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统计报表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点击需要查看的统计报表功能菜单，查看数据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可导出数据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EXCEL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表格保存到本地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lt"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RN$ET1VS$%G0$43)4JOUBS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755" y="403860"/>
            <a:ext cx="8664575" cy="4335780"/>
          </a:xfrm>
          <a:prstGeom prst="rect">
            <a:avLst/>
          </a:prstGeom>
        </p:spPr>
      </p:pic>
      <p:sp>
        <p:nvSpPr>
          <p:cNvPr id="30722" name="矩形 32788"/>
          <p:cNvSpPr/>
          <p:nvPr/>
        </p:nvSpPr>
        <p:spPr>
          <a:xfrm>
            <a:off x="0" y="0"/>
            <a:ext cx="1958340" cy="337185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681990" y="359537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33425" y="3942715"/>
            <a:ext cx="202184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统计报表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263015" y="134747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25245" y="172085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，点击相应报表名称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7040245" y="126111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435725" y="1539240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，导出数据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 descr="返回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3330" y="4592955"/>
            <a:ext cx="243205" cy="2432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656330" y="3461385"/>
            <a:ext cx="353187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4，点击“确认”跳转下载中心，下载电子数据表格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32788"/>
          <p:cNvSpPr/>
          <p:nvPr/>
        </p:nvSpPr>
        <p:spPr>
          <a:xfrm>
            <a:off x="0" y="0"/>
            <a:ext cx="1612265" cy="337185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四、公告消息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9528" y="731838"/>
            <a:ext cx="6543675" cy="190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发布公告消息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公告消息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发布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填写公告内容，选择阅读范围，发布公告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N`NWRJ9]HU`P4Q7FYCUGK{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350" y="461010"/>
            <a:ext cx="8578850" cy="4401185"/>
          </a:xfrm>
          <a:prstGeom prst="rect">
            <a:avLst/>
          </a:prstGeom>
        </p:spPr>
      </p:pic>
      <p:sp>
        <p:nvSpPr>
          <p:cNvPr id="32769" name="矩形 32788"/>
          <p:cNvSpPr/>
          <p:nvPr/>
        </p:nvSpPr>
        <p:spPr>
          <a:xfrm>
            <a:off x="0" y="0"/>
            <a:ext cx="1491615" cy="337185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四、公告消息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6035675" y="784225"/>
            <a:ext cx="401320" cy="2152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261485" y="1127125"/>
            <a:ext cx="21755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公告消息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273810" y="127254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21130" y="173355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学校公告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7907655" y="129794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784850" y="165608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发布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按钮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任意多边形 8196"/>
          <p:cNvSpPr/>
          <p:nvPr/>
        </p:nvSpPr>
        <p:spPr>
          <a:xfrm>
            <a:off x="3203575" y="284956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2" name="矩形 8197"/>
          <p:cNvSpPr/>
          <p:nvPr/>
        </p:nvSpPr>
        <p:spPr>
          <a:xfrm>
            <a:off x="3995738" y="2912746"/>
            <a:ext cx="3384550" cy="2768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教务老师操作指南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9335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VO]GGW(6F~4]F%YJDN78W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390525"/>
            <a:ext cx="8436610" cy="4362450"/>
          </a:xfrm>
          <a:prstGeom prst="rect">
            <a:avLst/>
          </a:prstGeom>
        </p:spPr>
      </p:pic>
      <p:sp>
        <p:nvSpPr>
          <p:cNvPr id="32769" name="矩形 32788"/>
          <p:cNvSpPr/>
          <p:nvPr/>
        </p:nvSpPr>
        <p:spPr>
          <a:xfrm>
            <a:off x="151765" y="15875"/>
            <a:ext cx="1431290" cy="337185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四、公告消息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4221480" y="3298190"/>
            <a:ext cx="400050" cy="69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697095" y="3133090"/>
            <a:ext cx="18173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，选择阅读范围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02325" y="94742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，填写标题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5347335" y="1112520"/>
            <a:ext cx="400050" cy="69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747385" y="3949700"/>
            <a:ext cx="255714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，填写内容，可上传附件，发布公告或存为草稿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 descr="返回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3330" y="4592955"/>
            <a:ext cx="243205" cy="24320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75776"/>
          <p:cNvSpPr>
            <a:spLocks noChangeArrowheads="1"/>
          </p:cNvSpPr>
          <p:nvPr/>
        </p:nvSpPr>
        <p:spPr bwMode="auto"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3" name="矩形 75777"/>
          <p:cNvSpPr>
            <a:spLocks noChangeArrowheads="1"/>
          </p:cNvSpPr>
          <p:nvPr/>
        </p:nvSpPr>
        <p:spPr bwMode="auto">
          <a:xfrm>
            <a:off x="1720215" y="1814195"/>
            <a:ext cx="1822450" cy="100774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服务电话：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18853176033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2429955076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4" name="任意多边形 75779"/>
          <p:cNvSpPr>
            <a:spLocks noChangeArrowheads="1"/>
          </p:cNvSpPr>
          <p:nvPr/>
        </p:nvSpPr>
        <p:spPr bwMode="auto">
          <a:xfrm>
            <a:off x="615950" y="349250"/>
            <a:ext cx="6562725" cy="4422775"/>
          </a:xfrm>
          <a:custGeom>
            <a:avLst/>
            <a:gdLst>
              <a:gd name="T0" fmla="*/ 21600 w 21600"/>
              <a:gd name="T1" fmla="*/ 14644 h 21600"/>
              <a:gd name="T2" fmla="*/ 21583 w 21600"/>
              <a:gd name="T3" fmla="*/ 21600 h 21600"/>
              <a:gd name="T4" fmla="*/ 0 w 21600"/>
              <a:gd name="T5" fmla="*/ 21600 h 21600"/>
              <a:gd name="T6" fmla="*/ 0 w 21600"/>
              <a:gd name="T7" fmla="*/ 0 h 21600"/>
              <a:gd name="T8" fmla="*/ 21583 w 21600"/>
              <a:gd name="T9" fmla="*/ 0 h 21600"/>
              <a:gd name="T10" fmla="*/ 21547 w 21600"/>
              <a:gd name="T11" fmla="*/ 676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1600" y="14644"/>
                </a:moveTo>
                <a:cubicBezTo>
                  <a:pt x="21594" y="17103"/>
                  <a:pt x="21589" y="19141"/>
                  <a:pt x="21583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21583" y="0"/>
                </a:lnTo>
                <a:cubicBezTo>
                  <a:pt x="21575" y="2217"/>
                  <a:pt x="21547" y="6767"/>
                  <a:pt x="21547" y="6767"/>
                </a:cubicBezTo>
              </a:path>
            </a:pathLst>
          </a:custGeom>
          <a:noFill/>
          <a:ln w="38100" cap="sq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707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选择您要登录的学校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(</a:t>
            </a:r>
            <a:r>
              <a:rPr kumimoji="0" lang="zh-CN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通过选择省份或者关键字搜索学校）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说明：第一次登入时需绑定手机，并重设密码。绑定手机以便忘记密码时可自行重置。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2010" y="2517775"/>
            <a:ext cx="5514340" cy="2438400"/>
          </a:xfrm>
          <a:prstGeom prst="rect">
            <a:avLst/>
          </a:prstGeom>
        </p:spPr>
      </p:pic>
      <p:sp>
        <p:nvSpPr>
          <p:cNvPr id="22529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2891790"/>
            <a:ext cx="27463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搜索学校，或者直接录入学校名称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4288790" y="3307715"/>
            <a:ext cx="390525" cy="2139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248535" y="3923030"/>
            <a:ext cx="19716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，输入账号和密码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304030" y="3923030"/>
            <a:ext cx="360045" cy="1797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" y="104775"/>
            <a:ext cx="6615452" cy="23400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238240" y="771525"/>
            <a:ext cx="21882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教师登录  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5372100" y="339725"/>
            <a:ext cx="640080" cy="4318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{313FVU5WOPMV[U9K7I{~(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75" y="337820"/>
            <a:ext cx="8785225" cy="4465320"/>
          </a:xfrm>
          <a:prstGeom prst="rect">
            <a:avLst/>
          </a:prstGeom>
        </p:spPr>
      </p:pic>
      <p:sp>
        <p:nvSpPr>
          <p:cNvPr id="25602" name="矩形 59407"/>
          <p:cNvSpPr/>
          <p:nvPr/>
        </p:nvSpPr>
        <p:spPr>
          <a:xfrm>
            <a:off x="315913" y="1588"/>
            <a:ext cx="22193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端页面介绍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27420" y="1241424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修改个人资料或角色切换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7402195" y="511810"/>
            <a:ext cx="304800" cy="5924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632460" y="1087120"/>
            <a:ext cx="557530" cy="338137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922654" y="2366010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075" y="631825"/>
            <a:ext cx="449580" cy="358584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1189989" y="397509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8390" y="140589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功能区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5410" y="955675"/>
            <a:ext cx="7117715" cy="364490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541655" y="631825"/>
            <a:ext cx="519430" cy="2559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31240" y="2838450"/>
            <a:ext cx="2554605" cy="69596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7110" y="3935095"/>
            <a:ext cx="2784475" cy="495300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330"/>
            <a:ext cx="96266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645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73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8845" y="3943350"/>
            <a:ext cx="4072255" cy="99631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查看统计报表；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1720" y="357854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21285" y="51435"/>
            <a:ext cx="28517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9528" y="731838"/>
            <a:ext cx="6543675" cy="2268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导入基础信息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基础信息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点击相应功能菜单按钮，进入相应基础信息功能模块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点击新增（或批量导入）按钮，新增相关信息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上传信息，导入成功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Q{UNT@R`[L[TFVV093IU2S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760" y="388620"/>
            <a:ext cx="8341360" cy="45535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285" y="51435"/>
            <a:ext cx="28517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院系信息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550545" y="1895475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85800" y="2243455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213485" y="106934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00810" y="1462405"/>
            <a:ext cx="28644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院（系）专业信息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2907030" y="1010920"/>
            <a:ext cx="872490" cy="1206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972560" y="92392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3662045" y="3388360"/>
            <a:ext cx="384175" cy="2133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820545" y="3746500"/>
            <a:ext cx="236791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，输入相关内容，新增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80_G}ERL{T8S3_AT_R$)G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645" y="443865"/>
            <a:ext cx="8548370" cy="43580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73685" y="27305"/>
            <a:ext cx="27698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一、导入基础信息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专业信息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617855" y="1943735"/>
            <a:ext cx="425450" cy="3397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58520" y="2349500"/>
            <a:ext cx="21856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基础信息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1551305" y="1131570"/>
            <a:ext cx="436880" cy="191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238885" y="1606550"/>
            <a:ext cx="27533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院（系）专业信息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786505" y="3435985"/>
            <a:ext cx="209550" cy="2590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40710" y="384873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，新增或批量导入</a:t>
            </a:r>
            <a:endParaRPr lang="en-US" altLang="zh-CN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1239</Words>
  <Application>WPS 演示</Application>
  <PresentationFormat>全屏显示(16:9)</PresentationFormat>
  <Paragraphs>193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微软雅黑</vt:lpstr>
      <vt:lpstr>文鼎中楷体</vt:lpstr>
      <vt:lpstr>Arial Unicode MS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pc</cp:lastModifiedBy>
  <cp:revision>307</cp:revision>
  <dcterms:created xsi:type="dcterms:W3CDTF">2017-01-09T09:44:00Z</dcterms:created>
  <dcterms:modified xsi:type="dcterms:W3CDTF">2019-05-29T00:25:15Z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